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4"/>
  </p:sldMasterIdLst>
  <p:notesMasterIdLst>
    <p:notesMasterId r:id="rId6"/>
  </p:notesMasterIdLst>
  <p:sldIdLst>
    <p:sldId id="256" r:id="rId5"/>
  </p:sldIdLst>
  <p:sldSz cx="43891200" cy="21945600"/>
  <p:notesSz cx="7004050" cy="92900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C5EA825D-F0DA-4201-B658-60B777951E71}">
          <p14:sldIdLst>
            <p14:sldId id="25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6912" userDrawn="1">
          <p15:clr>
            <a:srgbClr val="A4A3A4"/>
          </p15:clr>
        </p15:guide>
        <p15:guide id="2" pos="1382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F7F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471" autoAdjust="0"/>
    <p:restoredTop sz="96357" autoAdjust="0"/>
  </p:normalViewPr>
  <p:slideViewPr>
    <p:cSldViewPr>
      <p:cViewPr varScale="1">
        <p:scale>
          <a:sx n="35" d="100"/>
          <a:sy n="35" d="100"/>
        </p:scale>
        <p:origin x="996" y="72"/>
      </p:cViewPr>
      <p:guideLst>
        <p:guide orient="horz" pos="6912"/>
        <p:guide pos="1382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sey Manderscheid" userId="S::cmanderscheid@asgct.org::ccfa6dfb-9294-4bee-8ce3-e4a745eb597a" providerId="AD" clId="Web-{FBD550AA-F4F9-A793-0307-02CFA5FF2646}"/>
    <pc:docChg chg="modSld addMainMaster delMainMaster">
      <pc:chgData name="Casey Manderscheid" userId="S::cmanderscheid@asgct.org::ccfa6dfb-9294-4bee-8ce3-e4a745eb597a" providerId="AD" clId="Web-{FBD550AA-F4F9-A793-0307-02CFA5FF2646}" dt="2023-06-12T16:59:05.371" v="3"/>
      <pc:docMkLst>
        <pc:docMk/>
      </pc:docMkLst>
      <pc:sldChg chg="mod modClrScheme chgLayout">
        <pc:chgData name="Casey Manderscheid" userId="S::cmanderscheid@asgct.org::ccfa6dfb-9294-4bee-8ce3-e4a745eb597a" providerId="AD" clId="Web-{FBD550AA-F4F9-A793-0307-02CFA5FF2646}" dt="2023-06-12T16:59:05.371" v="3"/>
        <pc:sldMkLst>
          <pc:docMk/>
          <pc:sldMk cId="2251251862" sldId="256"/>
        </pc:sldMkLst>
      </pc:sldChg>
      <pc:sldMasterChg chg="add del addSldLayout delSldLayout">
        <pc:chgData name="Casey Manderscheid" userId="S::cmanderscheid@asgct.org::ccfa6dfb-9294-4bee-8ce3-e4a745eb597a" providerId="AD" clId="Web-{FBD550AA-F4F9-A793-0307-02CFA5FF2646}" dt="2023-06-12T16:59:05.371" v="3"/>
        <pc:sldMasterMkLst>
          <pc:docMk/>
          <pc:sldMasterMk cId="3837169102" sldId="2147483729"/>
        </pc:sldMasterMkLst>
        <pc:sldLayoutChg chg="add del">
          <pc:chgData name="Casey Manderscheid" userId="S::cmanderscheid@asgct.org::ccfa6dfb-9294-4bee-8ce3-e4a745eb597a" providerId="AD" clId="Web-{FBD550AA-F4F9-A793-0307-02CFA5FF2646}" dt="2023-06-12T16:59:05.371" v="3"/>
          <pc:sldLayoutMkLst>
            <pc:docMk/>
            <pc:sldMasterMk cId="3837169102" sldId="2147483729"/>
            <pc:sldLayoutMk cId="1123480858" sldId="2147483730"/>
          </pc:sldLayoutMkLst>
        </pc:sldLayoutChg>
        <pc:sldLayoutChg chg="add del">
          <pc:chgData name="Casey Manderscheid" userId="S::cmanderscheid@asgct.org::ccfa6dfb-9294-4bee-8ce3-e4a745eb597a" providerId="AD" clId="Web-{FBD550AA-F4F9-A793-0307-02CFA5FF2646}" dt="2023-06-12T16:59:05.371" v="3"/>
          <pc:sldLayoutMkLst>
            <pc:docMk/>
            <pc:sldMasterMk cId="3837169102" sldId="2147483729"/>
            <pc:sldLayoutMk cId="2854263304" sldId="2147483731"/>
          </pc:sldLayoutMkLst>
        </pc:sldLayoutChg>
        <pc:sldLayoutChg chg="add del">
          <pc:chgData name="Casey Manderscheid" userId="S::cmanderscheid@asgct.org::ccfa6dfb-9294-4bee-8ce3-e4a745eb597a" providerId="AD" clId="Web-{FBD550AA-F4F9-A793-0307-02CFA5FF2646}" dt="2023-06-12T16:59:05.371" v="3"/>
          <pc:sldLayoutMkLst>
            <pc:docMk/>
            <pc:sldMasterMk cId="3837169102" sldId="2147483729"/>
            <pc:sldLayoutMk cId="18553841" sldId="2147483732"/>
          </pc:sldLayoutMkLst>
        </pc:sldLayoutChg>
        <pc:sldLayoutChg chg="add del">
          <pc:chgData name="Casey Manderscheid" userId="S::cmanderscheid@asgct.org::ccfa6dfb-9294-4bee-8ce3-e4a745eb597a" providerId="AD" clId="Web-{FBD550AA-F4F9-A793-0307-02CFA5FF2646}" dt="2023-06-12T16:59:05.371" v="3"/>
          <pc:sldLayoutMkLst>
            <pc:docMk/>
            <pc:sldMasterMk cId="3837169102" sldId="2147483729"/>
            <pc:sldLayoutMk cId="4116479237" sldId="2147483733"/>
          </pc:sldLayoutMkLst>
        </pc:sldLayoutChg>
        <pc:sldLayoutChg chg="add del">
          <pc:chgData name="Casey Manderscheid" userId="S::cmanderscheid@asgct.org::ccfa6dfb-9294-4bee-8ce3-e4a745eb597a" providerId="AD" clId="Web-{FBD550AA-F4F9-A793-0307-02CFA5FF2646}" dt="2023-06-12T16:59:05.371" v="3"/>
          <pc:sldLayoutMkLst>
            <pc:docMk/>
            <pc:sldMasterMk cId="3837169102" sldId="2147483729"/>
            <pc:sldLayoutMk cId="1440247239" sldId="2147483734"/>
          </pc:sldLayoutMkLst>
        </pc:sldLayoutChg>
        <pc:sldLayoutChg chg="add del">
          <pc:chgData name="Casey Manderscheid" userId="S::cmanderscheid@asgct.org::ccfa6dfb-9294-4bee-8ce3-e4a745eb597a" providerId="AD" clId="Web-{FBD550AA-F4F9-A793-0307-02CFA5FF2646}" dt="2023-06-12T16:59:05.371" v="3"/>
          <pc:sldLayoutMkLst>
            <pc:docMk/>
            <pc:sldMasterMk cId="3837169102" sldId="2147483729"/>
            <pc:sldLayoutMk cId="1960299995" sldId="2147483735"/>
          </pc:sldLayoutMkLst>
        </pc:sldLayoutChg>
        <pc:sldLayoutChg chg="add del">
          <pc:chgData name="Casey Manderscheid" userId="S::cmanderscheid@asgct.org::ccfa6dfb-9294-4bee-8ce3-e4a745eb597a" providerId="AD" clId="Web-{FBD550AA-F4F9-A793-0307-02CFA5FF2646}" dt="2023-06-12T16:59:05.371" v="3"/>
          <pc:sldLayoutMkLst>
            <pc:docMk/>
            <pc:sldMasterMk cId="3837169102" sldId="2147483729"/>
            <pc:sldLayoutMk cId="3736527049" sldId="2147483736"/>
          </pc:sldLayoutMkLst>
        </pc:sldLayoutChg>
        <pc:sldLayoutChg chg="add del">
          <pc:chgData name="Casey Manderscheid" userId="S::cmanderscheid@asgct.org::ccfa6dfb-9294-4bee-8ce3-e4a745eb597a" providerId="AD" clId="Web-{FBD550AA-F4F9-A793-0307-02CFA5FF2646}" dt="2023-06-12T16:59:05.371" v="3"/>
          <pc:sldLayoutMkLst>
            <pc:docMk/>
            <pc:sldMasterMk cId="3837169102" sldId="2147483729"/>
            <pc:sldLayoutMk cId="2975197361" sldId="2147483737"/>
          </pc:sldLayoutMkLst>
        </pc:sldLayoutChg>
        <pc:sldLayoutChg chg="add del">
          <pc:chgData name="Casey Manderscheid" userId="S::cmanderscheid@asgct.org::ccfa6dfb-9294-4bee-8ce3-e4a745eb597a" providerId="AD" clId="Web-{FBD550AA-F4F9-A793-0307-02CFA5FF2646}" dt="2023-06-12T16:59:05.371" v="3"/>
          <pc:sldLayoutMkLst>
            <pc:docMk/>
            <pc:sldMasterMk cId="3837169102" sldId="2147483729"/>
            <pc:sldLayoutMk cId="2317097951" sldId="2147483738"/>
          </pc:sldLayoutMkLst>
        </pc:sldLayoutChg>
        <pc:sldLayoutChg chg="add del">
          <pc:chgData name="Casey Manderscheid" userId="S::cmanderscheid@asgct.org::ccfa6dfb-9294-4bee-8ce3-e4a745eb597a" providerId="AD" clId="Web-{FBD550AA-F4F9-A793-0307-02CFA5FF2646}" dt="2023-06-12T16:59:05.371" v="3"/>
          <pc:sldLayoutMkLst>
            <pc:docMk/>
            <pc:sldMasterMk cId="3837169102" sldId="2147483729"/>
            <pc:sldLayoutMk cId="2880035423" sldId="2147483739"/>
          </pc:sldLayoutMkLst>
        </pc:sldLayoutChg>
        <pc:sldLayoutChg chg="add del">
          <pc:chgData name="Casey Manderscheid" userId="S::cmanderscheid@asgct.org::ccfa6dfb-9294-4bee-8ce3-e4a745eb597a" providerId="AD" clId="Web-{FBD550AA-F4F9-A793-0307-02CFA5FF2646}" dt="2023-06-12T16:59:05.371" v="3"/>
          <pc:sldLayoutMkLst>
            <pc:docMk/>
            <pc:sldMasterMk cId="3837169102" sldId="2147483729"/>
            <pc:sldLayoutMk cId="4235200479" sldId="2147483740"/>
          </pc:sldLayoutMkLst>
        </pc:sldLayoutChg>
        <pc:sldLayoutChg chg="add del">
          <pc:chgData name="Casey Manderscheid" userId="S::cmanderscheid@asgct.org::ccfa6dfb-9294-4bee-8ce3-e4a745eb597a" providerId="AD" clId="Web-{FBD550AA-F4F9-A793-0307-02CFA5FF2646}" dt="2023-06-12T16:59:05.371" v="3"/>
          <pc:sldLayoutMkLst>
            <pc:docMk/>
            <pc:sldMasterMk cId="3837169102" sldId="2147483729"/>
            <pc:sldLayoutMk cId="2243882416" sldId="2147483741"/>
          </pc:sldLayoutMkLst>
        </pc:sldLayoutChg>
      </pc:sldMasterChg>
      <pc:sldMasterChg chg="add del addSldLayout delSldLayout modSldLayout">
        <pc:chgData name="Casey Manderscheid" userId="S::cmanderscheid@asgct.org::ccfa6dfb-9294-4bee-8ce3-e4a745eb597a" providerId="AD" clId="Web-{FBD550AA-F4F9-A793-0307-02CFA5FF2646}" dt="2023-06-12T16:59:05.371" v="3"/>
        <pc:sldMasterMkLst>
          <pc:docMk/>
          <pc:sldMasterMk cId="2874235198" sldId="2147483742"/>
        </pc:sldMasterMkLst>
        <pc:sldLayoutChg chg="add del mod replId">
          <pc:chgData name="Casey Manderscheid" userId="S::cmanderscheid@asgct.org::ccfa6dfb-9294-4bee-8ce3-e4a745eb597a" providerId="AD" clId="Web-{FBD550AA-F4F9-A793-0307-02CFA5FF2646}" dt="2023-06-12T16:59:05.371" v="3"/>
          <pc:sldLayoutMkLst>
            <pc:docMk/>
            <pc:sldMasterMk cId="2874235198" sldId="2147483742"/>
            <pc:sldLayoutMk cId="2811619868" sldId="2147483743"/>
          </pc:sldLayoutMkLst>
        </pc:sldLayoutChg>
        <pc:sldLayoutChg chg="add del mod replId">
          <pc:chgData name="Casey Manderscheid" userId="S::cmanderscheid@asgct.org::ccfa6dfb-9294-4bee-8ce3-e4a745eb597a" providerId="AD" clId="Web-{FBD550AA-F4F9-A793-0307-02CFA5FF2646}" dt="2023-06-12T16:59:05.371" v="3"/>
          <pc:sldLayoutMkLst>
            <pc:docMk/>
            <pc:sldMasterMk cId="2874235198" sldId="2147483742"/>
            <pc:sldLayoutMk cId="3887506742" sldId="2147483744"/>
          </pc:sldLayoutMkLst>
        </pc:sldLayoutChg>
        <pc:sldLayoutChg chg="add del mod replId">
          <pc:chgData name="Casey Manderscheid" userId="S::cmanderscheid@asgct.org::ccfa6dfb-9294-4bee-8ce3-e4a745eb597a" providerId="AD" clId="Web-{FBD550AA-F4F9-A793-0307-02CFA5FF2646}" dt="2023-06-12T16:59:05.371" v="3"/>
          <pc:sldLayoutMkLst>
            <pc:docMk/>
            <pc:sldMasterMk cId="2874235198" sldId="2147483742"/>
            <pc:sldLayoutMk cId="4143365918" sldId="2147483745"/>
          </pc:sldLayoutMkLst>
        </pc:sldLayoutChg>
        <pc:sldLayoutChg chg="add del mod replId">
          <pc:chgData name="Casey Manderscheid" userId="S::cmanderscheid@asgct.org::ccfa6dfb-9294-4bee-8ce3-e4a745eb597a" providerId="AD" clId="Web-{FBD550AA-F4F9-A793-0307-02CFA5FF2646}" dt="2023-06-12T16:59:05.371" v="3"/>
          <pc:sldLayoutMkLst>
            <pc:docMk/>
            <pc:sldMasterMk cId="2874235198" sldId="2147483742"/>
            <pc:sldLayoutMk cId="3026660351" sldId="2147483746"/>
          </pc:sldLayoutMkLst>
        </pc:sldLayoutChg>
        <pc:sldLayoutChg chg="add del mod replId">
          <pc:chgData name="Casey Manderscheid" userId="S::cmanderscheid@asgct.org::ccfa6dfb-9294-4bee-8ce3-e4a745eb597a" providerId="AD" clId="Web-{FBD550AA-F4F9-A793-0307-02CFA5FF2646}" dt="2023-06-12T16:59:05.371" v="3"/>
          <pc:sldLayoutMkLst>
            <pc:docMk/>
            <pc:sldMasterMk cId="2874235198" sldId="2147483742"/>
            <pc:sldLayoutMk cId="1051732524" sldId="2147483747"/>
          </pc:sldLayoutMkLst>
        </pc:sldLayoutChg>
        <pc:sldLayoutChg chg="add del mod replId">
          <pc:chgData name="Casey Manderscheid" userId="S::cmanderscheid@asgct.org::ccfa6dfb-9294-4bee-8ce3-e4a745eb597a" providerId="AD" clId="Web-{FBD550AA-F4F9-A793-0307-02CFA5FF2646}" dt="2023-06-12T16:59:05.371" v="3"/>
          <pc:sldLayoutMkLst>
            <pc:docMk/>
            <pc:sldMasterMk cId="2874235198" sldId="2147483742"/>
            <pc:sldLayoutMk cId="3130333735" sldId="2147483748"/>
          </pc:sldLayoutMkLst>
        </pc:sldLayoutChg>
        <pc:sldLayoutChg chg="add del mod replId">
          <pc:chgData name="Casey Manderscheid" userId="S::cmanderscheid@asgct.org::ccfa6dfb-9294-4bee-8ce3-e4a745eb597a" providerId="AD" clId="Web-{FBD550AA-F4F9-A793-0307-02CFA5FF2646}" dt="2023-06-12T16:59:05.371" v="3"/>
          <pc:sldLayoutMkLst>
            <pc:docMk/>
            <pc:sldMasterMk cId="2874235198" sldId="2147483742"/>
            <pc:sldLayoutMk cId="4287194263" sldId="2147483749"/>
          </pc:sldLayoutMkLst>
        </pc:sldLayoutChg>
        <pc:sldLayoutChg chg="add del mod replId">
          <pc:chgData name="Casey Manderscheid" userId="S::cmanderscheid@asgct.org::ccfa6dfb-9294-4bee-8ce3-e4a745eb597a" providerId="AD" clId="Web-{FBD550AA-F4F9-A793-0307-02CFA5FF2646}" dt="2023-06-12T16:59:05.371" v="3"/>
          <pc:sldLayoutMkLst>
            <pc:docMk/>
            <pc:sldMasterMk cId="2874235198" sldId="2147483742"/>
            <pc:sldLayoutMk cId="949781072" sldId="2147483750"/>
          </pc:sldLayoutMkLst>
        </pc:sldLayoutChg>
        <pc:sldLayoutChg chg="add del mod replId">
          <pc:chgData name="Casey Manderscheid" userId="S::cmanderscheid@asgct.org::ccfa6dfb-9294-4bee-8ce3-e4a745eb597a" providerId="AD" clId="Web-{FBD550AA-F4F9-A793-0307-02CFA5FF2646}" dt="2023-06-12T16:59:05.371" v="3"/>
          <pc:sldLayoutMkLst>
            <pc:docMk/>
            <pc:sldMasterMk cId="2874235198" sldId="2147483742"/>
            <pc:sldLayoutMk cId="1028283888" sldId="2147483751"/>
          </pc:sldLayoutMkLst>
        </pc:sldLayoutChg>
        <pc:sldLayoutChg chg="add del mod replId">
          <pc:chgData name="Casey Manderscheid" userId="S::cmanderscheid@asgct.org::ccfa6dfb-9294-4bee-8ce3-e4a745eb597a" providerId="AD" clId="Web-{FBD550AA-F4F9-A793-0307-02CFA5FF2646}" dt="2023-06-12T16:59:05.371" v="3"/>
          <pc:sldLayoutMkLst>
            <pc:docMk/>
            <pc:sldMasterMk cId="2874235198" sldId="2147483742"/>
            <pc:sldLayoutMk cId="3654444747" sldId="2147483752"/>
          </pc:sldLayoutMkLst>
        </pc:sldLayoutChg>
        <pc:sldLayoutChg chg="add del mod replId">
          <pc:chgData name="Casey Manderscheid" userId="S::cmanderscheid@asgct.org::ccfa6dfb-9294-4bee-8ce3-e4a745eb597a" providerId="AD" clId="Web-{FBD550AA-F4F9-A793-0307-02CFA5FF2646}" dt="2023-06-12T16:59:05.371" v="3"/>
          <pc:sldLayoutMkLst>
            <pc:docMk/>
            <pc:sldMasterMk cId="2874235198" sldId="2147483742"/>
            <pc:sldLayoutMk cId="724215038" sldId="2147483753"/>
          </pc:sldLayoutMkLst>
        </pc:sldLayoutChg>
        <pc:sldLayoutChg chg="add del mod replId">
          <pc:chgData name="Casey Manderscheid" userId="S::cmanderscheid@asgct.org::ccfa6dfb-9294-4bee-8ce3-e4a745eb597a" providerId="AD" clId="Web-{FBD550AA-F4F9-A793-0307-02CFA5FF2646}" dt="2023-06-12T16:59:05.371" v="3"/>
          <pc:sldLayoutMkLst>
            <pc:docMk/>
            <pc:sldMasterMk cId="2874235198" sldId="2147483742"/>
            <pc:sldLayoutMk cId="137911590" sldId="2147483754"/>
          </pc:sldLayoutMkLst>
        </pc:sldLayoutChg>
      </pc:sldMasterChg>
      <pc:sldMasterChg chg="add del addSldLayout delSldLayout modSldLayout">
        <pc:chgData name="Casey Manderscheid" userId="S::cmanderscheid@asgct.org::ccfa6dfb-9294-4bee-8ce3-e4a745eb597a" providerId="AD" clId="Web-{FBD550AA-F4F9-A793-0307-02CFA5FF2646}" dt="2023-06-12T16:59:04.183" v="2"/>
        <pc:sldMasterMkLst>
          <pc:docMk/>
          <pc:sldMasterMk cId="3050280289" sldId="2147483755"/>
        </pc:sldMasterMkLst>
        <pc:sldLayoutChg chg="add del mod replId">
          <pc:chgData name="Casey Manderscheid" userId="S::cmanderscheid@asgct.org::ccfa6dfb-9294-4bee-8ce3-e4a745eb597a" providerId="AD" clId="Web-{FBD550AA-F4F9-A793-0307-02CFA5FF2646}" dt="2023-06-12T16:59:04.183" v="2"/>
          <pc:sldLayoutMkLst>
            <pc:docMk/>
            <pc:sldMasterMk cId="3050280289" sldId="2147483755"/>
            <pc:sldLayoutMk cId="2292206972" sldId="2147483756"/>
          </pc:sldLayoutMkLst>
        </pc:sldLayoutChg>
        <pc:sldLayoutChg chg="add del mod replId">
          <pc:chgData name="Casey Manderscheid" userId="S::cmanderscheid@asgct.org::ccfa6dfb-9294-4bee-8ce3-e4a745eb597a" providerId="AD" clId="Web-{FBD550AA-F4F9-A793-0307-02CFA5FF2646}" dt="2023-06-12T16:59:04.183" v="2"/>
          <pc:sldLayoutMkLst>
            <pc:docMk/>
            <pc:sldMasterMk cId="3050280289" sldId="2147483755"/>
            <pc:sldLayoutMk cId="387044728" sldId="2147483757"/>
          </pc:sldLayoutMkLst>
        </pc:sldLayoutChg>
        <pc:sldLayoutChg chg="add del mod replId">
          <pc:chgData name="Casey Manderscheid" userId="S::cmanderscheid@asgct.org::ccfa6dfb-9294-4bee-8ce3-e4a745eb597a" providerId="AD" clId="Web-{FBD550AA-F4F9-A793-0307-02CFA5FF2646}" dt="2023-06-12T16:59:04.183" v="2"/>
          <pc:sldLayoutMkLst>
            <pc:docMk/>
            <pc:sldMasterMk cId="3050280289" sldId="2147483755"/>
            <pc:sldLayoutMk cId="1148148472" sldId="2147483758"/>
          </pc:sldLayoutMkLst>
        </pc:sldLayoutChg>
        <pc:sldLayoutChg chg="add del mod replId">
          <pc:chgData name="Casey Manderscheid" userId="S::cmanderscheid@asgct.org::ccfa6dfb-9294-4bee-8ce3-e4a745eb597a" providerId="AD" clId="Web-{FBD550AA-F4F9-A793-0307-02CFA5FF2646}" dt="2023-06-12T16:59:04.183" v="2"/>
          <pc:sldLayoutMkLst>
            <pc:docMk/>
            <pc:sldMasterMk cId="3050280289" sldId="2147483755"/>
            <pc:sldLayoutMk cId="2711330177" sldId="2147483759"/>
          </pc:sldLayoutMkLst>
        </pc:sldLayoutChg>
        <pc:sldLayoutChg chg="add del mod replId">
          <pc:chgData name="Casey Manderscheid" userId="S::cmanderscheid@asgct.org::ccfa6dfb-9294-4bee-8ce3-e4a745eb597a" providerId="AD" clId="Web-{FBD550AA-F4F9-A793-0307-02CFA5FF2646}" dt="2023-06-12T16:59:04.183" v="2"/>
          <pc:sldLayoutMkLst>
            <pc:docMk/>
            <pc:sldMasterMk cId="3050280289" sldId="2147483755"/>
            <pc:sldLayoutMk cId="659738395" sldId="2147483760"/>
          </pc:sldLayoutMkLst>
        </pc:sldLayoutChg>
        <pc:sldLayoutChg chg="add del mod replId">
          <pc:chgData name="Casey Manderscheid" userId="S::cmanderscheid@asgct.org::ccfa6dfb-9294-4bee-8ce3-e4a745eb597a" providerId="AD" clId="Web-{FBD550AA-F4F9-A793-0307-02CFA5FF2646}" dt="2023-06-12T16:59:04.183" v="2"/>
          <pc:sldLayoutMkLst>
            <pc:docMk/>
            <pc:sldMasterMk cId="3050280289" sldId="2147483755"/>
            <pc:sldLayoutMk cId="1329657855" sldId="2147483761"/>
          </pc:sldLayoutMkLst>
        </pc:sldLayoutChg>
        <pc:sldLayoutChg chg="add del mod replId">
          <pc:chgData name="Casey Manderscheid" userId="S::cmanderscheid@asgct.org::ccfa6dfb-9294-4bee-8ce3-e4a745eb597a" providerId="AD" clId="Web-{FBD550AA-F4F9-A793-0307-02CFA5FF2646}" dt="2023-06-12T16:59:04.183" v="2"/>
          <pc:sldLayoutMkLst>
            <pc:docMk/>
            <pc:sldMasterMk cId="3050280289" sldId="2147483755"/>
            <pc:sldLayoutMk cId="354214730" sldId="2147483762"/>
          </pc:sldLayoutMkLst>
        </pc:sldLayoutChg>
        <pc:sldLayoutChg chg="add del mod replId">
          <pc:chgData name="Casey Manderscheid" userId="S::cmanderscheid@asgct.org::ccfa6dfb-9294-4bee-8ce3-e4a745eb597a" providerId="AD" clId="Web-{FBD550AA-F4F9-A793-0307-02CFA5FF2646}" dt="2023-06-12T16:59:04.183" v="2"/>
          <pc:sldLayoutMkLst>
            <pc:docMk/>
            <pc:sldMasterMk cId="3050280289" sldId="2147483755"/>
            <pc:sldLayoutMk cId="1910121176" sldId="2147483763"/>
          </pc:sldLayoutMkLst>
        </pc:sldLayoutChg>
        <pc:sldLayoutChg chg="add del mod replId">
          <pc:chgData name="Casey Manderscheid" userId="S::cmanderscheid@asgct.org::ccfa6dfb-9294-4bee-8ce3-e4a745eb597a" providerId="AD" clId="Web-{FBD550AA-F4F9-A793-0307-02CFA5FF2646}" dt="2023-06-12T16:59:04.183" v="2"/>
          <pc:sldLayoutMkLst>
            <pc:docMk/>
            <pc:sldMasterMk cId="3050280289" sldId="2147483755"/>
            <pc:sldLayoutMk cId="163206694" sldId="2147483764"/>
          </pc:sldLayoutMkLst>
        </pc:sldLayoutChg>
        <pc:sldLayoutChg chg="add del mod replId">
          <pc:chgData name="Casey Manderscheid" userId="S::cmanderscheid@asgct.org::ccfa6dfb-9294-4bee-8ce3-e4a745eb597a" providerId="AD" clId="Web-{FBD550AA-F4F9-A793-0307-02CFA5FF2646}" dt="2023-06-12T16:59:04.183" v="2"/>
          <pc:sldLayoutMkLst>
            <pc:docMk/>
            <pc:sldMasterMk cId="3050280289" sldId="2147483755"/>
            <pc:sldLayoutMk cId="2728676081" sldId="2147483765"/>
          </pc:sldLayoutMkLst>
        </pc:sldLayoutChg>
        <pc:sldLayoutChg chg="add del mod replId">
          <pc:chgData name="Casey Manderscheid" userId="S::cmanderscheid@asgct.org::ccfa6dfb-9294-4bee-8ce3-e4a745eb597a" providerId="AD" clId="Web-{FBD550AA-F4F9-A793-0307-02CFA5FF2646}" dt="2023-06-12T16:59:04.183" v="2"/>
          <pc:sldLayoutMkLst>
            <pc:docMk/>
            <pc:sldMasterMk cId="3050280289" sldId="2147483755"/>
            <pc:sldLayoutMk cId="3830098142" sldId="2147483766"/>
          </pc:sldLayoutMkLst>
        </pc:sldLayoutChg>
        <pc:sldLayoutChg chg="add del mod replId">
          <pc:chgData name="Casey Manderscheid" userId="S::cmanderscheid@asgct.org::ccfa6dfb-9294-4bee-8ce3-e4a745eb597a" providerId="AD" clId="Web-{FBD550AA-F4F9-A793-0307-02CFA5FF2646}" dt="2023-06-12T16:59:04.183" v="2"/>
          <pc:sldLayoutMkLst>
            <pc:docMk/>
            <pc:sldMasterMk cId="3050280289" sldId="2147483755"/>
            <pc:sldLayoutMk cId="4195066921" sldId="2147483767"/>
          </pc:sldLayoutMkLst>
        </pc:sldLayoutChg>
      </pc:sldMasterChg>
    </pc:docChg>
  </pc:docChgLst>
  <pc:docChgLst>
    <pc:chgData name="Kim Durham" userId="1549ba29-e2be-4d01-acd5-2e2e568a9cc6" providerId="ADAL" clId="{F9C7D9FD-1142-409D-B8ED-AACA67D90162}"/>
    <pc:docChg chg="custSel modMainMaster addSection">
      <pc:chgData name="Kim Durham" userId="1549ba29-e2be-4d01-acd5-2e2e568a9cc6" providerId="ADAL" clId="{F9C7D9FD-1142-409D-B8ED-AACA67D90162}" dt="2023-06-12T18:57:46.501" v="23" actId="6549"/>
      <pc:docMkLst>
        <pc:docMk/>
      </pc:docMkLst>
      <pc:sldMasterChg chg="addSp delSp modSp mod">
        <pc:chgData name="Kim Durham" userId="1549ba29-e2be-4d01-acd5-2e2e568a9cc6" providerId="ADAL" clId="{F9C7D9FD-1142-409D-B8ED-AACA67D90162}" dt="2023-06-12T18:57:46.501" v="23" actId="6549"/>
        <pc:sldMasterMkLst>
          <pc:docMk/>
          <pc:sldMasterMk cId="3837169102" sldId="2147483729"/>
        </pc:sldMasterMkLst>
        <pc:spChg chg="mod">
          <ac:chgData name="Kim Durham" userId="1549ba29-e2be-4d01-acd5-2e2e568a9cc6" providerId="ADAL" clId="{F9C7D9FD-1142-409D-B8ED-AACA67D90162}" dt="2023-06-12T18:57:46.501" v="23" actId="6549"/>
          <ac:spMkLst>
            <pc:docMk/>
            <pc:sldMasterMk cId="3837169102" sldId="2147483729"/>
            <ac:spMk id="8" creationId="{F6668AF7-3FF4-BE1A-2B67-E2BD4974B5CA}"/>
          </ac:spMkLst>
        </pc:spChg>
        <pc:spChg chg="del mod topLvl">
          <ac:chgData name="Kim Durham" userId="1549ba29-e2be-4d01-acd5-2e2e568a9cc6" providerId="ADAL" clId="{F9C7D9FD-1142-409D-B8ED-AACA67D90162}" dt="2023-06-12T18:57:39.778" v="22" actId="478"/>
          <ac:spMkLst>
            <pc:docMk/>
            <pc:sldMasterMk cId="3837169102" sldId="2147483729"/>
            <ac:spMk id="10" creationId="{76A78055-333D-3834-496C-24A54E0E442C}"/>
          </ac:spMkLst>
        </pc:spChg>
        <pc:grpChg chg="del mod">
          <ac:chgData name="Kim Durham" userId="1549ba29-e2be-4d01-acd5-2e2e568a9cc6" providerId="ADAL" clId="{F9C7D9FD-1142-409D-B8ED-AACA67D90162}" dt="2023-06-12T18:57:20.534" v="12" actId="21"/>
          <ac:grpSpMkLst>
            <pc:docMk/>
            <pc:sldMasterMk cId="3837169102" sldId="2147483729"/>
            <ac:grpSpMk id="9" creationId="{0B8A2D2F-5E08-818B-6F97-9FC304F328C5}"/>
          </ac:grpSpMkLst>
        </pc:grpChg>
        <pc:picChg chg="del mod topLvl">
          <ac:chgData name="Kim Durham" userId="1549ba29-e2be-4d01-acd5-2e2e568a9cc6" providerId="ADAL" clId="{F9C7D9FD-1142-409D-B8ED-AACA67D90162}" dt="2023-06-12T18:57:20.534" v="12" actId="21"/>
          <ac:picMkLst>
            <pc:docMk/>
            <pc:sldMasterMk cId="3837169102" sldId="2147483729"/>
            <ac:picMk id="11" creationId="{E76F02EB-1B7F-A9E5-8020-A9AB44DD2FC7}"/>
          </ac:picMkLst>
        </pc:picChg>
        <pc:picChg chg="add mod">
          <ac:chgData name="Kim Durham" userId="1549ba29-e2be-4d01-acd5-2e2e568a9cc6" providerId="ADAL" clId="{F9C7D9FD-1142-409D-B8ED-AACA67D90162}" dt="2023-06-12T18:57:35.741" v="21" actId="1076"/>
          <ac:picMkLst>
            <pc:docMk/>
            <pc:sldMasterMk cId="3837169102" sldId="2147483729"/>
            <ac:picMk id="12" creationId="{95FD5AD7-724A-8D72-B8FA-D398B85352AC}"/>
          </ac:picMkLst>
        </pc:picChg>
      </pc:sldMasterChg>
    </pc:docChg>
  </pc:docChgLst>
  <pc:docChgLst>
    <pc:chgData name="Casey Manderscheid" userId="ccfa6dfb-9294-4bee-8ce3-e4a745eb597a" providerId="ADAL" clId="{5346AC62-9318-44E4-A310-664E6A7DD5FF}"/>
    <pc:docChg chg="undo custSel modSld addSection delSection">
      <pc:chgData name="Casey Manderscheid" userId="ccfa6dfb-9294-4bee-8ce3-e4a745eb597a" providerId="ADAL" clId="{5346AC62-9318-44E4-A310-664E6A7DD5FF}" dt="2023-06-12T17:14:44.505" v="6" actId="767"/>
      <pc:docMkLst>
        <pc:docMk/>
      </pc:docMkLst>
      <pc:sldChg chg="addSp delSp modSp mod chgLayout">
        <pc:chgData name="Casey Manderscheid" userId="ccfa6dfb-9294-4bee-8ce3-e4a745eb597a" providerId="ADAL" clId="{5346AC62-9318-44E4-A310-664E6A7DD5FF}" dt="2023-06-12T17:14:44.505" v="6" actId="767"/>
        <pc:sldMkLst>
          <pc:docMk/>
          <pc:sldMk cId="2251251862" sldId="256"/>
        </pc:sldMkLst>
        <pc:spChg chg="add del mod">
          <ac:chgData name="Casey Manderscheid" userId="ccfa6dfb-9294-4bee-8ce3-e4a745eb597a" providerId="ADAL" clId="{5346AC62-9318-44E4-A310-664E6A7DD5FF}" dt="2023-06-12T17:14:44.505" v="6" actId="767"/>
          <ac:spMkLst>
            <pc:docMk/>
            <pc:sldMk cId="2251251862" sldId="256"/>
            <ac:spMk id="5" creationId="{C9B2588B-81D7-215C-15EC-ABAA1B3318CB}"/>
          </ac:spMkLst>
        </pc:spChg>
        <pc:picChg chg="add del mod">
          <ac:chgData name="Casey Manderscheid" userId="ccfa6dfb-9294-4bee-8ce3-e4a745eb597a" providerId="ADAL" clId="{5346AC62-9318-44E4-A310-664E6A7DD5FF}" dt="2023-06-12T17:13:47.105" v="3" actId="478"/>
          <ac:picMkLst>
            <pc:docMk/>
            <pc:sldMk cId="2251251862" sldId="256"/>
            <ac:picMk id="2" creationId="{6B33D050-EBD0-2AF4-26F5-E69DEFD830D9}"/>
          </ac:picMkLst>
        </pc:picChg>
      </pc:sldChg>
    </pc:docChg>
  </pc:docChgLst>
  <pc:docChgLst>
    <pc:chgData name="Kim Durham" userId="1549ba29-e2be-4d01-acd5-2e2e568a9cc6" providerId="ADAL" clId="{E655FBD4-C55C-4EC2-864D-2ACB42C62F71}"/>
    <pc:docChg chg="">
      <pc:chgData name="Kim Durham" userId="1549ba29-e2be-4d01-acd5-2e2e568a9cc6" providerId="ADAL" clId="{E655FBD4-C55C-4EC2-864D-2ACB42C62F71}" dt="2024-03-28T22:40:13.861" v="6" actId="2696"/>
      <pc:docMkLst>
        <pc:docMk/>
      </pc:docMkLst>
      <pc:sldMasterChg chg="delSldLayout">
        <pc:chgData name="Kim Durham" userId="1549ba29-e2be-4d01-acd5-2e2e568a9cc6" providerId="ADAL" clId="{E655FBD4-C55C-4EC2-864D-2ACB42C62F71}" dt="2024-03-28T22:40:13.861" v="6" actId="2696"/>
        <pc:sldMasterMkLst>
          <pc:docMk/>
          <pc:sldMasterMk cId="3837169102" sldId="2147483729"/>
        </pc:sldMasterMkLst>
        <pc:sldLayoutChg chg="del">
          <pc:chgData name="Kim Durham" userId="1549ba29-e2be-4d01-acd5-2e2e568a9cc6" providerId="ADAL" clId="{E655FBD4-C55C-4EC2-864D-2ACB42C62F71}" dt="2024-03-28T22:39:46.824" v="4" actId="2696"/>
          <pc:sldLayoutMkLst>
            <pc:docMk/>
            <pc:sldMasterMk cId="3837169102" sldId="2147483729"/>
            <pc:sldLayoutMk cId="1123480858" sldId="2147483730"/>
          </pc:sldLayoutMkLst>
        </pc:sldLayoutChg>
        <pc:sldLayoutChg chg="del">
          <pc:chgData name="Kim Durham" userId="1549ba29-e2be-4d01-acd5-2e2e568a9cc6" providerId="ADAL" clId="{E655FBD4-C55C-4EC2-864D-2ACB42C62F71}" dt="2024-03-28T22:39:40.481" v="3" actId="2696"/>
          <pc:sldLayoutMkLst>
            <pc:docMk/>
            <pc:sldMasterMk cId="3837169102" sldId="2147483729"/>
            <pc:sldLayoutMk cId="18553841" sldId="2147483732"/>
          </pc:sldLayoutMkLst>
        </pc:sldLayoutChg>
        <pc:sldLayoutChg chg="del">
          <pc:chgData name="Kim Durham" userId="1549ba29-e2be-4d01-acd5-2e2e568a9cc6" providerId="ADAL" clId="{E655FBD4-C55C-4EC2-864D-2ACB42C62F71}" dt="2024-03-28T22:40:13.839" v="5" actId="2696"/>
          <pc:sldLayoutMkLst>
            <pc:docMk/>
            <pc:sldMasterMk cId="3837169102" sldId="2147483729"/>
            <pc:sldLayoutMk cId="1960299995" sldId="2147483735"/>
          </pc:sldLayoutMkLst>
        </pc:sldLayoutChg>
        <pc:sldLayoutChg chg="del">
          <pc:chgData name="Kim Durham" userId="1549ba29-e2be-4d01-acd5-2e2e568a9cc6" providerId="ADAL" clId="{E655FBD4-C55C-4EC2-864D-2ACB42C62F71}" dt="2024-03-28T22:40:13.861" v="6" actId="2696"/>
          <pc:sldLayoutMkLst>
            <pc:docMk/>
            <pc:sldMasterMk cId="3837169102" sldId="2147483729"/>
            <pc:sldLayoutMk cId="3736527049" sldId="2147483736"/>
          </pc:sldLayoutMkLst>
        </pc:sldLayoutChg>
        <pc:sldLayoutChg chg="del">
          <pc:chgData name="Kim Durham" userId="1549ba29-e2be-4d01-acd5-2e2e568a9cc6" providerId="ADAL" clId="{E655FBD4-C55C-4EC2-864D-2ACB42C62F71}" dt="2024-03-28T22:39:25.555" v="2" actId="2696"/>
          <pc:sldLayoutMkLst>
            <pc:docMk/>
            <pc:sldMasterMk cId="3837169102" sldId="2147483729"/>
            <pc:sldLayoutMk cId="2317097951" sldId="2147483738"/>
          </pc:sldLayoutMkLst>
        </pc:sldLayoutChg>
        <pc:sldLayoutChg chg="del">
          <pc:chgData name="Kim Durham" userId="1549ba29-e2be-4d01-acd5-2e2e568a9cc6" providerId="ADAL" clId="{E655FBD4-C55C-4EC2-864D-2ACB42C62F71}" dt="2024-03-28T22:39:21.350" v="1" actId="2696"/>
          <pc:sldLayoutMkLst>
            <pc:docMk/>
            <pc:sldMasterMk cId="3837169102" sldId="2147483729"/>
            <pc:sldLayoutMk cId="2880035423" sldId="2147483739"/>
          </pc:sldLayoutMkLst>
        </pc:sldLayoutChg>
        <pc:sldLayoutChg chg="del">
          <pc:chgData name="Kim Durham" userId="1549ba29-e2be-4d01-acd5-2e2e568a9cc6" providerId="ADAL" clId="{E655FBD4-C55C-4EC2-864D-2ACB42C62F71}" dt="2024-03-28T22:39:17.656" v="0" actId="2696"/>
          <pc:sldLayoutMkLst>
            <pc:docMk/>
            <pc:sldMasterMk cId="3837169102" sldId="2147483729"/>
            <pc:sldLayoutMk cId="4235200479" sldId="2147483740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53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67163" y="0"/>
            <a:ext cx="30353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2D87A6-6D7C-4F46-A95E-F41FF7963B9B}" type="datetimeFigureOut">
              <a:rPr lang="en-US" smtClean="0"/>
              <a:t>3/28/2024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66713" y="1162050"/>
            <a:ext cx="6270625" cy="31353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0088" y="4470400"/>
            <a:ext cx="5603875" cy="36591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4913"/>
            <a:ext cx="3035300" cy="465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67163" y="8824913"/>
            <a:ext cx="3035300" cy="465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CC07D1-9682-48C4-9DE8-30A062A6F4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2075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7CC07D1-9682-48C4-9DE8-30A062A6F49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3734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8800E8-B829-688E-46C2-4E4729B370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8F350C-4902-0A86-F1E4-76FA759B9F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A3543D-060B-21D3-66DE-A21F37858E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3/28/2024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FD0BFE-BD4C-835E-68BB-2376402385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E97D27-0AC3-5333-994A-69B188A08B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2633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7A074F-7F7D-5D38-AAB4-6F5142481E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1E86EC-6373-A999-197A-B135C93DBE8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017520" y="5842000"/>
            <a:ext cx="18653760" cy="139242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FDB8AE7-705F-01F5-C0EF-04A6A5A459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2219920" y="5842000"/>
            <a:ext cx="18653760" cy="139242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04B0548-401F-B0CA-6BBE-EB80D91DDC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3/28/2024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D359BD-7DA6-802D-764E-BF2B7603C4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9896B60-5B44-8E88-06B3-98B7DF4002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4792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EA9A67-B7F0-D490-05A6-E0F74268A1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23237" y="1168401"/>
            <a:ext cx="37856160" cy="424180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8FECE3-0BDA-5D71-C17E-7391CDD91C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023239" y="5379722"/>
            <a:ext cx="18568033" cy="2636518"/>
          </a:xfrm>
        </p:spPr>
        <p:txBody>
          <a:bodyPr anchor="b"/>
          <a:lstStyle>
            <a:lvl1pPr marL="0" indent="0">
              <a:buNone/>
              <a:defRPr sz="7680" b="1"/>
            </a:lvl1pPr>
            <a:lvl2pPr marL="1463040" indent="0">
              <a:buNone/>
              <a:defRPr sz="6400" b="1"/>
            </a:lvl2pPr>
            <a:lvl3pPr marL="2926080" indent="0">
              <a:buNone/>
              <a:defRPr sz="5760" b="1"/>
            </a:lvl3pPr>
            <a:lvl4pPr marL="4389120" indent="0">
              <a:buNone/>
              <a:defRPr sz="5120" b="1"/>
            </a:lvl4pPr>
            <a:lvl5pPr marL="5852160" indent="0">
              <a:buNone/>
              <a:defRPr sz="5120" b="1"/>
            </a:lvl5pPr>
            <a:lvl6pPr marL="7315200" indent="0">
              <a:buNone/>
              <a:defRPr sz="5120" b="1"/>
            </a:lvl6pPr>
            <a:lvl7pPr marL="8778240" indent="0">
              <a:buNone/>
              <a:defRPr sz="5120" b="1"/>
            </a:lvl7pPr>
            <a:lvl8pPr marL="10241280" indent="0">
              <a:buNone/>
              <a:defRPr sz="5120" b="1"/>
            </a:lvl8pPr>
            <a:lvl9pPr marL="11704320" indent="0">
              <a:buNone/>
              <a:defRPr sz="51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55EF97B-1C7D-0EC5-38FB-E694861EEA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023239" y="8016240"/>
            <a:ext cx="18568033" cy="117906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ABD4719-2BE2-B604-31B5-C748C956BB8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22219920" y="5379722"/>
            <a:ext cx="18659477" cy="2636518"/>
          </a:xfrm>
        </p:spPr>
        <p:txBody>
          <a:bodyPr anchor="b"/>
          <a:lstStyle>
            <a:lvl1pPr marL="0" indent="0">
              <a:buNone/>
              <a:defRPr sz="7680" b="1"/>
            </a:lvl1pPr>
            <a:lvl2pPr marL="1463040" indent="0">
              <a:buNone/>
              <a:defRPr sz="6400" b="1"/>
            </a:lvl2pPr>
            <a:lvl3pPr marL="2926080" indent="0">
              <a:buNone/>
              <a:defRPr sz="5760" b="1"/>
            </a:lvl3pPr>
            <a:lvl4pPr marL="4389120" indent="0">
              <a:buNone/>
              <a:defRPr sz="5120" b="1"/>
            </a:lvl4pPr>
            <a:lvl5pPr marL="5852160" indent="0">
              <a:buNone/>
              <a:defRPr sz="5120" b="1"/>
            </a:lvl5pPr>
            <a:lvl6pPr marL="7315200" indent="0">
              <a:buNone/>
              <a:defRPr sz="5120" b="1"/>
            </a:lvl6pPr>
            <a:lvl7pPr marL="8778240" indent="0">
              <a:buNone/>
              <a:defRPr sz="5120" b="1"/>
            </a:lvl7pPr>
            <a:lvl8pPr marL="10241280" indent="0">
              <a:buNone/>
              <a:defRPr sz="5120" b="1"/>
            </a:lvl8pPr>
            <a:lvl9pPr marL="11704320" indent="0">
              <a:buNone/>
              <a:defRPr sz="51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C1FF38C-D3CA-3C09-CE52-9D42E7046DD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22219920" y="8016240"/>
            <a:ext cx="18659477" cy="117906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FF71717-2113-5543-39E4-F460F33FE9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3/28/2024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BBE3E92-60C4-9F94-DB8B-053732E60A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DC35AC1-8BB8-CD55-352F-A19461B0CE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2472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E441CD-5228-6626-B1B9-BB353B31C5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23239" y="1463040"/>
            <a:ext cx="14156053" cy="5120640"/>
          </a:xfrm>
        </p:spPr>
        <p:txBody>
          <a:bodyPr anchor="b"/>
          <a:lstStyle>
            <a:lvl1pPr>
              <a:defRPr sz="1024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3A78DE-347A-2BB1-9C20-E74728F515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659477" y="3159762"/>
            <a:ext cx="22219920" cy="15595600"/>
          </a:xfrm>
        </p:spPr>
        <p:txBody>
          <a:bodyPr/>
          <a:lstStyle>
            <a:lvl1pPr>
              <a:defRPr sz="10240"/>
            </a:lvl1pPr>
            <a:lvl2pPr>
              <a:defRPr sz="8960"/>
            </a:lvl2pPr>
            <a:lvl3pPr>
              <a:defRPr sz="7680"/>
            </a:lvl3pPr>
            <a:lvl4pPr>
              <a:defRPr sz="6400"/>
            </a:lvl4pPr>
            <a:lvl5pPr>
              <a:defRPr sz="6400"/>
            </a:lvl5pPr>
            <a:lvl6pPr>
              <a:defRPr sz="6400"/>
            </a:lvl6pPr>
            <a:lvl7pPr>
              <a:defRPr sz="6400"/>
            </a:lvl7pPr>
            <a:lvl8pPr>
              <a:defRPr sz="6400"/>
            </a:lvl8pPr>
            <a:lvl9pPr>
              <a:defRPr sz="6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53BFE4A-4562-19E1-1852-EC4FAA08D0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023239" y="6583680"/>
            <a:ext cx="14156053" cy="12197082"/>
          </a:xfrm>
        </p:spPr>
        <p:txBody>
          <a:bodyPr/>
          <a:lstStyle>
            <a:lvl1pPr marL="0" indent="0">
              <a:buNone/>
              <a:defRPr sz="5120"/>
            </a:lvl1pPr>
            <a:lvl2pPr marL="1463040" indent="0">
              <a:buNone/>
              <a:defRPr sz="4480"/>
            </a:lvl2pPr>
            <a:lvl3pPr marL="2926080" indent="0">
              <a:buNone/>
              <a:defRPr sz="3840"/>
            </a:lvl3pPr>
            <a:lvl4pPr marL="4389120" indent="0">
              <a:buNone/>
              <a:defRPr sz="3200"/>
            </a:lvl4pPr>
            <a:lvl5pPr marL="5852160" indent="0">
              <a:buNone/>
              <a:defRPr sz="3200"/>
            </a:lvl5pPr>
            <a:lvl6pPr marL="7315200" indent="0">
              <a:buNone/>
              <a:defRPr sz="3200"/>
            </a:lvl6pPr>
            <a:lvl7pPr marL="8778240" indent="0">
              <a:buNone/>
              <a:defRPr sz="3200"/>
            </a:lvl7pPr>
            <a:lvl8pPr marL="10241280" indent="0">
              <a:buNone/>
              <a:defRPr sz="3200"/>
            </a:lvl8pPr>
            <a:lvl9pPr marL="11704320" indent="0">
              <a:buNone/>
              <a:defRPr sz="3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BAC1E4-A90B-7B90-0B3C-151A49FE03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3/28/2024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336758-2796-2EA7-35B0-4B7D7384F6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BE1CCF-4AB0-D9E0-9693-A0FE16641C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51973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06038" y="21779349"/>
            <a:ext cx="5779020" cy="1014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38824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9CBAF37-4E99-EDF7-7936-8497569C8B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17520" y="1168401"/>
            <a:ext cx="37856160" cy="42418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E21ED5-F220-6238-46CE-031E529C24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017520" y="5842000"/>
            <a:ext cx="37856160" cy="139242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CA83BD-FCFA-35A3-0098-AE2AE30853D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017520" y="20340322"/>
            <a:ext cx="9875520" cy="1168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8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smtClean="0"/>
              <a:t>3/28/2024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0257FC-55C6-1919-D77C-F6248510B61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4538960" y="20340322"/>
            <a:ext cx="14813280" cy="1168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8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2D0315-BC5F-2263-1D15-A67A147265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0998160" y="20340322"/>
            <a:ext cx="9875520" cy="1168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8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2BF9716-EED4-3F54-D1A6-75D992BC6C73}"/>
              </a:ext>
            </a:extLst>
          </p:cNvPr>
          <p:cNvSpPr/>
          <p:nvPr userDrawn="1"/>
        </p:nvSpPr>
        <p:spPr>
          <a:xfrm>
            <a:off x="0" y="0"/>
            <a:ext cx="43891200" cy="27432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0957" tIns="30477" rIns="60957" bIns="30477" rtlCol="0" anchor="ctr"/>
          <a:lstStyle/>
          <a:p>
            <a:pPr algn="ctr"/>
            <a:endParaRPr lang="en-US" sz="1309"/>
          </a:p>
        </p:txBody>
      </p:sp>
      <p:sp>
        <p:nvSpPr>
          <p:cNvPr id="8" name="Instructions">
            <a:extLst>
              <a:ext uri="{FF2B5EF4-FFF2-40B4-BE49-F238E27FC236}">
                <a16:creationId xmlns:a16="http://schemas.microsoft.com/office/drawing/2014/main" id="{F6668AF7-3FF4-BE1A-2B67-E2BD4974B5CA}"/>
              </a:ext>
            </a:extLst>
          </p:cNvPr>
          <p:cNvSpPr/>
          <p:nvPr userDrawn="1"/>
        </p:nvSpPr>
        <p:spPr>
          <a:xfrm>
            <a:off x="-7498080" y="0"/>
            <a:ext cx="6949440" cy="219456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7929" tIns="97929" rIns="97929" bIns="97929" rtlCol="0" anchor="t"/>
          <a:lstStyle>
            <a:defPPr>
              <a:defRPr lang="en-US"/>
            </a:defPPr>
            <a:lvl1pPr marL="0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1843430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3686861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5530291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7373722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9217152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11060582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2904013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4747443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spcBef>
                <a:spcPts val="0"/>
              </a:spcBef>
              <a:spcAft>
                <a:spcPts val="1029"/>
              </a:spcAft>
            </a:pPr>
            <a:r>
              <a:rPr lang="en-US" sz="36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Poster Print Size:</a:t>
            </a:r>
          </a:p>
          <a:p>
            <a:pPr lvl="0">
              <a:spcBef>
                <a:spcPts val="0"/>
              </a:spcBef>
              <a:spcAft>
                <a:spcPts val="1029"/>
              </a:spcAft>
            </a:pPr>
            <a:r>
              <a:rPr lang="en-US" sz="2133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This poster template is 24” high by 48” wide .</a:t>
            </a:r>
            <a:r>
              <a:rPr lang="en-US" sz="2133" baseline="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 </a:t>
            </a:r>
            <a:r>
              <a:rPr lang="en-US" sz="2133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It can be used to print any poster with a 1:2 aspect ratio including 45x60, and 48x64. </a:t>
            </a:r>
          </a:p>
          <a:p>
            <a:pPr lvl="0">
              <a:spcBef>
                <a:spcPts val="0"/>
              </a:spcBef>
              <a:spcAft>
                <a:spcPts val="1029"/>
              </a:spcAft>
            </a:pPr>
            <a:r>
              <a:rPr lang="en-US" sz="36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Placeholders</a:t>
            </a:r>
            <a:r>
              <a:rPr sz="36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:</a:t>
            </a:r>
          </a:p>
          <a:p>
            <a:pPr lvl="0">
              <a:spcBef>
                <a:spcPts val="0"/>
              </a:spcBef>
              <a:spcAft>
                <a:spcPts val="1029"/>
              </a:spcAft>
            </a:pPr>
            <a:r>
              <a:rPr sz="2133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The </a:t>
            </a:r>
            <a:r>
              <a:rPr lang="en-US" sz="2133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various elements included</a:t>
            </a:r>
            <a:r>
              <a:rPr sz="2133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 in this </a:t>
            </a:r>
            <a:r>
              <a:rPr lang="en-US" sz="2133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poster are ones</a:t>
            </a:r>
            <a:r>
              <a:rPr lang="en-US" sz="2133" baseline="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 we often see in medical, research, and scientific posters.</a:t>
            </a:r>
            <a:r>
              <a:rPr sz="2133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 </a:t>
            </a:r>
            <a:r>
              <a:rPr lang="en-US" sz="2133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Feel</a:t>
            </a:r>
            <a:r>
              <a:rPr lang="en-US" sz="2133" baseline="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 free to edit, move,  add, and delete items, or change the layout to suit your needs. Always check with your conference organizer for specific requirements.</a:t>
            </a:r>
          </a:p>
          <a:p>
            <a:pPr lvl="0">
              <a:spcBef>
                <a:spcPts val="0"/>
              </a:spcBef>
              <a:spcAft>
                <a:spcPts val="1029"/>
              </a:spcAft>
            </a:pPr>
            <a:r>
              <a:rPr lang="en-US" sz="36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Image</a:t>
            </a:r>
            <a:r>
              <a:rPr lang="en-US" sz="3600" baseline="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 Quality</a:t>
            </a:r>
            <a:r>
              <a:rPr lang="en-US" sz="36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:</a:t>
            </a:r>
          </a:p>
          <a:p>
            <a:pPr lvl="0">
              <a:spcBef>
                <a:spcPts val="0"/>
              </a:spcBef>
              <a:spcAft>
                <a:spcPts val="1029"/>
              </a:spcAft>
            </a:pPr>
            <a:r>
              <a:rPr lang="en-US" sz="2133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You can place digital photos or logo art in your poster file by selecting the </a:t>
            </a:r>
            <a:r>
              <a:rPr lang="en-US" sz="2133" b="1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Insert, Picture</a:t>
            </a:r>
            <a:r>
              <a:rPr lang="en-US" sz="2133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 command, or by using standard copy &amp; paste. For best results, all graphic elements should be at least </a:t>
            </a:r>
            <a:r>
              <a:rPr lang="en-US" sz="2133" b="1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150-200 pixels per inch in their final printed size</a:t>
            </a:r>
            <a:r>
              <a:rPr lang="en-US" sz="2133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. For instance, a 1600 x 1200 pixel</a:t>
            </a:r>
            <a:r>
              <a:rPr lang="en-US" sz="2133" baseline="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 photo will usually look fine up to </a:t>
            </a:r>
            <a:r>
              <a:rPr lang="en-US" sz="2133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8“-10” wide on your printed poster.</a:t>
            </a:r>
          </a:p>
          <a:p>
            <a:pPr lvl="0">
              <a:spcBef>
                <a:spcPts val="0"/>
              </a:spcBef>
              <a:spcAft>
                <a:spcPts val="1029"/>
              </a:spcAft>
            </a:pPr>
            <a:r>
              <a:rPr lang="en-US" sz="2133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To preview the print quality of images, select a magnification of 100% when previewing your poster. This will give you a good idea of what it will look like in print. If you are laying out a large poster and using half-scale dimensions, be sure to preview your graphics at 200% to see them at their final printed size.</a:t>
            </a:r>
          </a:p>
          <a:p>
            <a:pPr lvl="0">
              <a:spcBef>
                <a:spcPts val="0"/>
              </a:spcBef>
              <a:spcAft>
                <a:spcPts val="1029"/>
              </a:spcAft>
            </a:pPr>
            <a:r>
              <a:rPr lang="en-US" sz="2133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Please note that graphics from websites (such as the logo on your hospital's or university's home page) will only be 72dpi and not suitable for printing.</a:t>
            </a:r>
          </a:p>
          <a:p>
            <a:pPr lvl="0">
              <a:spcBef>
                <a:spcPts val="0"/>
              </a:spcBef>
              <a:spcAft>
                <a:spcPts val="1029"/>
              </a:spcAft>
            </a:pPr>
            <a:endParaRPr lang="en-US" sz="2133" dirty="0">
              <a:solidFill>
                <a:srgbClr val="7F7F7F"/>
              </a:solidFill>
              <a:latin typeface="Calibri" pitchFamily="34" charset="0"/>
              <a:cs typeface="Calibri" panose="020F0502020204030204" pitchFamily="34" charset="0"/>
            </a:endParaRPr>
          </a:p>
          <a:p>
            <a:pPr lvl="0">
              <a:spcBef>
                <a:spcPts val="0"/>
              </a:spcBef>
              <a:spcAft>
                <a:spcPts val="1029"/>
              </a:spcAft>
            </a:pPr>
            <a:r>
              <a:rPr lang="en-US" sz="36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rPr>
              <a:t>Change</a:t>
            </a:r>
            <a:r>
              <a:rPr lang="en-US" sz="3600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rPr>
              <a:t> Color Theme</a:t>
            </a:r>
            <a:r>
              <a:rPr lang="en-US" sz="36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rPr>
              <a:t>:</a:t>
            </a:r>
          </a:p>
          <a:p>
            <a:pPr lvl="0">
              <a:spcBef>
                <a:spcPts val="0"/>
              </a:spcBef>
              <a:spcAft>
                <a:spcPts val="1029"/>
              </a:spcAft>
            </a:pPr>
            <a:r>
              <a:rPr lang="en-US" sz="2133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rPr>
              <a:t>This template is designed to use the built-in color themes in</a:t>
            </a:r>
            <a:r>
              <a:rPr lang="en-US" sz="2133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rPr>
              <a:t> the newer versions of PowerPoint.</a:t>
            </a:r>
          </a:p>
          <a:p>
            <a:pPr lvl="0">
              <a:spcBef>
                <a:spcPts val="0"/>
              </a:spcBef>
              <a:spcAft>
                <a:spcPts val="1029"/>
              </a:spcAft>
            </a:pPr>
            <a:r>
              <a:rPr lang="en-US" sz="2133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rPr>
              <a:t>To change the color theme, select the </a:t>
            </a:r>
            <a:r>
              <a:rPr lang="en-US" sz="2133" b="1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rPr>
              <a:t>Design</a:t>
            </a:r>
            <a:r>
              <a:rPr lang="en-US" sz="2133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rPr>
              <a:t> tab, then select the </a:t>
            </a:r>
            <a:r>
              <a:rPr lang="en-US" sz="2133" b="1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rPr>
              <a:t>Colors</a:t>
            </a:r>
            <a:r>
              <a:rPr lang="en-US" sz="2133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rPr>
              <a:t> drop-down list.</a:t>
            </a:r>
          </a:p>
          <a:p>
            <a:pPr lvl="0">
              <a:spcBef>
                <a:spcPts val="0"/>
              </a:spcBef>
              <a:spcAft>
                <a:spcPts val="1029"/>
              </a:spcAft>
            </a:pPr>
            <a:endParaRPr lang="en-US" sz="2133" baseline="0" dirty="0">
              <a:solidFill>
                <a:schemeClr val="bg1">
                  <a:lumMod val="50000"/>
                </a:schemeClr>
              </a:solidFill>
              <a:latin typeface="Calibri" pitchFamily="34" charset="0"/>
              <a:cs typeface="Calibri" panose="020F0502020204030204" pitchFamily="34" charset="0"/>
            </a:endParaRPr>
          </a:p>
          <a:p>
            <a:pPr lvl="0">
              <a:spcBef>
                <a:spcPts val="0"/>
              </a:spcBef>
              <a:spcAft>
                <a:spcPts val="1029"/>
              </a:spcAft>
            </a:pPr>
            <a:endParaRPr lang="en-US" sz="2133" baseline="0" dirty="0">
              <a:solidFill>
                <a:schemeClr val="bg1">
                  <a:lumMod val="50000"/>
                </a:schemeClr>
              </a:solidFill>
              <a:latin typeface="Calibri" pitchFamily="34" charset="0"/>
              <a:cs typeface="Calibri" panose="020F0502020204030204" pitchFamily="34" charset="0"/>
            </a:endParaRPr>
          </a:p>
          <a:p>
            <a:pPr lvl="0">
              <a:spcBef>
                <a:spcPts val="0"/>
              </a:spcBef>
              <a:spcAft>
                <a:spcPts val="1029"/>
              </a:spcAft>
            </a:pPr>
            <a:endParaRPr lang="en-US" sz="2133" baseline="0" dirty="0">
              <a:solidFill>
                <a:schemeClr val="bg1">
                  <a:lumMod val="50000"/>
                </a:schemeClr>
              </a:solidFill>
              <a:latin typeface="Calibri" pitchFamily="34" charset="0"/>
              <a:cs typeface="Calibri" panose="020F0502020204030204" pitchFamily="34" charset="0"/>
            </a:endParaRPr>
          </a:p>
          <a:p>
            <a:pPr lvl="0">
              <a:spcBef>
                <a:spcPts val="0"/>
              </a:spcBef>
              <a:spcAft>
                <a:spcPts val="1029"/>
              </a:spcAft>
            </a:pPr>
            <a:endParaRPr lang="en-US" sz="2133" baseline="0" dirty="0">
              <a:solidFill>
                <a:schemeClr val="bg1">
                  <a:lumMod val="50000"/>
                </a:schemeClr>
              </a:solidFill>
              <a:latin typeface="Calibri" pitchFamily="34" charset="0"/>
              <a:cs typeface="Calibri" panose="020F0502020204030204" pitchFamily="34" charset="0"/>
            </a:endParaRPr>
          </a:p>
          <a:p>
            <a:pPr lvl="0">
              <a:spcBef>
                <a:spcPts val="0"/>
              </a:spcBef>
              <a:spcAft>
                <a:spcPts val="1029"/>
              </a:spcAft>
            </a:pPr>
            <a:endParaRPr lang="en-US" sz="2133" baseline="0" dirty="0">
              <a:solidFill>
                <a:schemeClr val="bg1">
                  <a:lumMod val="50000"/>
                </a:schemeClr>
              </a:solidFill>
              <a:latin typeface="Calibri" pitchFamily="34" charset="0"/>
              <a:cs typeface="Calibri" panose="020F0502020204030204" pitchFamily="34" charset="0"/>
            </a:endParaRPr>
          </a:p>
          <a:p>
            <a:pPr lvl="0">
              <a:spcBef>
                <a:spcPts val="0"/>
              </a:spcBef>
              <a:spcAft>
                <a:spcPts val="1029"/>
              </a:spcAft>
            </a:pPr>
            <a:endParaRPr lang="en-US" sz="2133" baseline="0" dirty="0">
              <a:solidFill>
                <a:schemeClr val="bg1">
                  <a:lumMod val="50000"/>
                </a:schemeClr>
              </a:solidFill>
              <a:latin typeface="Calibri" pitchFamily="34" charset="0"/>
              <a:cs typeface="Calibri" panose="020F0502020204030204" pitchFamily="34" charset="0"/>
            </a:endParaRPr>
          </a:p>
          <a:p>
            <a:pPr lvl="0">
              <a:spcBef>
                <a:spcPts val="0"/>
              </a:spcBef>
              <a:spcAft>
                <a:spcPts val="1029"/>
              </a:spcAft>
            </a:pPr>
            <a:endParaRPr lang="en-US" sz="2133" baseline="0" dirty="0">
              <a:solidFill>
                <a:schemeClr val="bg1">
                  <a:lumMod val="50000"/>
                </a:schemeClr>
              </a:solidFill>
              <a:latin typeface="Calibri" pitchFamily="34" charset="0"/>
              <a:cs typeface="Calibri" panose="020F0502020204030204" pitchFamily="34" charset="0"/>
            </a:endParaRPr>
          </a:p>
          <a:p>
            <a:pPr lvl="0">
              <a:spcBef>
                <a:spcPts val="0"/>
              </a:spcBef>
              <a:spcAft>
                <a:spcPts val="1029"/>
              </a:spcAft>
            </a:pPr>
            <a:endParaRPr lang="en-US" sz="2133" baseline="0" dirty="0">
              <a:solidFill>
                <a:schemeClr val="bg1">
                  <a:lumMod val="50000"/>
                </a:schemeClr>
              </a:solidFill>
              <a:latin typeface="Calibri" pitchFamily="34" charset="0"/>
              <a:cs typeface="Calibri" panose="020F0502020204030204" pitchFamily="34" charset="0"/>
            </a:endParaRPr>
          </a:p>
          <a:p>
            <a:pPr lvl="0">
              <a:spcBef>
                <a:spcPts val="0"/>
              </a:spcBef>
              <a:spcAft>
                <a:spcPts val="1029"/>
              </a:spcAft>
            </a:pPr>
            <a:endParaRPr lang="en-US" sz="2133" baseline="0" dirty="0">
              <a:solidFill>
                <a:schemeClr val="bg1">
                  <a:lumMod val="50000"/>
                </a:schemeClr>
              </a:solidFill>
              <a:latin typeface="Calibri" pitchFamily="34" charset="0"/>
              <a:cs typeface="Calibri" panose="020F0502020204030204" pitchFamily="34" charset="0"/>
            </a:endParaRPr>
          </a:p>
          <a:p>
            <a:pPr lvl="0">
              <a:spcBef>
                <a:spcPts val="0"/>
              </a:spcBef>
              <a:spcAft>
                <a:spcPts val="1029"/>
              </a:spcAft>
            </a:pPr>
            <a:endParaRPr lang="en-US" sz="2133" baseline="0" dirty="0">
              <a:solidFill>
                <a:schemeClr val="bg1">
                  <a:lumMod val="50000"/>
                </a:schemeClr>
              </a:solidFill>
              <a:latin typeface="Calibri" pitchFamily="34" charset="0"/>
              <a:cs typeface="Calibri" panose="020F0502020204030204" pitchFamily="34" charset="0"/>
            </a:endParaRPr>
          </a:p>
          <a:p>
            <a:pPr lvl="0">
              <a:spcBef>
                <a:spcPts val="0"/>
              </a:spcBef>
              <a:spcAft>
                <a:spcPts val="1029"/>
              </a:spcAft>
            </a:pPr>
            <a:endParaRPr lang="en-US" sz="2133" baseline="0" dirty="0">
              <a:solidFill>
                <a:schemeClr val="bg1">
                  <a:lumMod val="50000"/>
                </a:schemeClr>
              </a:solidFill>
              <a:latin typeface="Calibri" pitchFamily="34" charset="0"/>
              <a:cs typeface="Calibri" panose="020F0502020204030204" pitchFamily="34" charset="0"/>
            </a:endParaRPr>
          </a:p>
          <a:p>
            <a:pPr lvl="0">
              <a:spcBef>
                <a:spcPts val="0"/>
              </a:spcBef>
              <a:spcAft>
                <a:spcPts val="1029"/>
              </a:spcAft>
            </a:pPr>
            <a:endParaRPr lang="en-US" sz="2133" baseline="0" dirty="0">
              <a:solidFill>
                <a:schemeClr val="bg1">
                  <a:lumMod val="50000"/>
                </a:schemeClr>
              </a:solidFill>
              <a:latin typeface="Calibri" pitchFamily="34" charset="0"/>
              <a:cs typeface="Calibri" panose="020F0502020204030204" pitchFamily="34" charset="0"/>
            </a:endParaRPr>
          </a:p>
          <a:p>
            <a:pPr lvl="0">
              <a:spcBef>
                <a:spcPts val="0"/>
              </a:spcBef>
              <a:spcAft>
                <a:spcPts val="1029"/>
              </a:spcAft>
            </a:pPr>
            <a:endParaRPr lang="en-US" sz="2133" baseline="0" dirty="0">
              <a:solidFill>
                <a:schemeClr val="bg1">
                  <a:lumMod val="50000"/>
                </a:schemeClr>
              </a:solidFill>
              <a:latin typeface="Calibri" pitchFamily="34" charset="0"/>
              <a:cs typeface="Calibri" panose="020F0502020204030204" pitchFamily="34" charset="0"/>
            </a:endParaRPr>
          </a:p>
          <a:p>
            <a:pPr lvl="0">
              <a:spcBef>
                <a:spcPts val="0"/>
              </a:spcBef>
              <a:spcAft>
                <a:spcPts val="1029"/>
              </a:spcAft>
            </a:pPr>
            <a:r>
              <a:rPr lang="en-US" sz="2133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rPr>
              <a:t>The default color theme for this template is “Office”, so you can always return to that after trying some of the alternatives.</a:t>
            </a:r>
          </a:p>
          <a:p>
            <a:pPr lvl="0" algn="ctr">
              <a:spcBef>
                <a:spcPts val="0"/>
              </a:spcBef>
              <a:spcAft>
                <a:spcPts val="1029"/>
              </a:spcAft>
            </a:pPr>
            <a:br>
              <a:rPr lang="en-US" sz="1867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</a:br>
            <a:r>
              <a:rPr lang="en-US" sz="1867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[This sidebar area does not print.]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95FD5AD7-724A-8D72-B8FA-D398B85352AC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254586" y="13258800"/>
            <a:ext cx="6462451" cy="51234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71691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3" r:id="rId2"/>
    <p:sldLayoutId id="2147483734" r:id="rId3"/>
    <p:sldLayoutId id="2147483737" r:id="rId4"/>
    <p:sldLayoutId id="2147483741" r:id="rId5"/>
  </p:sldLayoutIdLst>
  <p:txStyles>
    <p:titleStyle>
      <a:lvl1pPr algn="l" defTabSz="2926080" rtl="0" eaLnBrk="1" latinLnBrk="0" hangingPunct="1">
        <a:lnSpc>
          <a:spcPct val="90000"/>
        </a:lnSpc>
        <a:spcBef>
          <a:spcPct val="0"/>
        </a:spcBef>
        <a:buNone/>
        <a:defRPr sz="1408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31520" indent="-731520" algn="l" defTabSz="2926080" rtl="0" eaLnBrk="1" latinLnBrk="0" hangingPunct="1">
        <a:lnSpc>
          <a:spcPct val="90000"/>
        </a:lnSpc>
        <a:spcBef>
          <a:spcPts val="3200"/>
        </a:spcBef>
        <a:buFont typeface="Arial" panose="020B0604020202020204" pitchFamily="34" charset="0"/>
        <a:buChar char="•"/>
        <a:defRPr sz="896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7680" kern="1200">
          <a:solidFill>
            <a:schemeClr val="tx1"/>
          </a:solidFill>
          <a:latin typeface="+mn-lt"/>
          <a:ea typeface="+mn-ea"/>
          <a:cs typeface="+mn-cs"/>
        </a:defRPr>
      </a:lvl2pPr>
      <a:lvl3pPr marL="365760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6400" kern="1200">
          <a:solidFill>
            <a:schemeClr val="tx1"/>
          </a:solidFill>
          <a:latin typeface="+mn-lt"/>
          <a:ea typeface="+mn-ea"/>
          <a:cs typeface="+mn-cs"/>
        </a:defRPr>
      </a:lvl3pPr>
      <a:lvl4pPr marL="512064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4pPr>
      <a:lvl5pPr marL="658368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5pPr>
      <a:lvl6pPr marL="804672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6pPr>
      <a:lvl7pPr marL="950976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7pPr>
      <a:lvl8pPr marL="1097280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8pPr>
      <a:lvl9pPr marL="1243584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1pPr>
      <a:lvl2pPr marL="146304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2pPr>
      <a:lvl3pPr marL="292608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3pPr>
      <a:lvl4pPr marL="438912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4pPr>
      <a:lvl5pPr marL="585216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5pPr>
      <a:lvl6pPr marL="731520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6pPr>
      <a:lvl7pPr marL="877824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7pPr>
      <a:lvl8pPr marL="1024128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8pPr>
      <a:lvl9pPr marL="1170432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122">
            <a:extLst>
              <a:ext uri="{FF2B5EF4-FFF2-40B4-BE49-F238E27FC236}">
                <a16:creationId xmlns:a16="http://schemas.microsoft.com/office/drawing/2014/main" id="{D34EE97F-E39B-49E1-934E-C86D66008C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972800" y="324823"/>
            <a:ext cx="21945600" cy="10726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8342" tIns="195856" rIns="78342" bIns="195856" anchor="ctr" anchorCtr="0">
            <a:spAutoFit/>
          </a:bodyPr>
          <a:lstStyle>
            <a:lvl1pPr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4400" b="1">
                <a:solidFill>
                  <a:schemeClr val="accent3">
                    <a:lumMod val="20000"/>
                    <a:lumOff val="80000"/>
                  </a:schemeClr>
                </a:solidFill>
                <a:latin typeface="+mn-lt"/>
              </a:rPr>
              <a:t>ASGCT Abstract Poster Blank Template– Replace This Text With Your Title</a:t>
            </a:r>
          </a:p>
        </p:txBody>
      </p:sp>
      <p:sp>
        <p:nvSpPr>
          <p:cNvPr id="7" name="Text Box 123">
            <a:extLst>
              <a:ext uri="{FF2B5EF4-FFF2-40B4-BE49-F238E27FC236}">
                <a16:creationId xmlns:a16="http://schemas.microsoft.com/office/drawing/2014/main" id="{13C7C5C1-A541-48E0-A909-F00D968C32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972800" y="1366471"/>
            <a:ext cx="219456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8342" tIns="78342" rIns="78342" bIns="78342" anchor="ctr" anchorCtr="0"/>
          <a:lstStyle>
            <a:lvl1pPr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2667">
                <a:solidFill>
                  <a:schemeClr val="accent3">
                    <a:lumMod val="20000"/>
                    <a:lumOff val="80000"/>
                  </a:schemeClr>
                </a:solidFill>
                <a:latin typeface="+mn-lt"/>
              </a:rPr>
              <a:t>John Smith, MD</a:t>
            </a:r>
            <a:r>
              <a:rPr lang="en-US" sz="2667" baseline="30000">
                <a:solidFill>
                  <a:schemeClr val="accent3">
                    <a:lumMod val="20000"/>
                    <a:lumOff val="80000"/>
                  </a:schemeClr>
                </a:solidFill>
                <a:latin typeface="+mn-lt"/>
              </a:rPr>
              <a:t>1</a:t>
            </a:r>
            <a:r>
              <a:rPr lang="en-US" sz="2667">
                <a:solidFill>
                  <a:schemeClr val="accent3">
                    <a:lumMod val="20000"/>
                    <a:lumOff val="80000"/>
                  </a:schemeClr>
                </a:solidFill>
                <a:latin typeface="+mn-lt"/>
              </a:rPr>
              <a:t>; Jane Doe, PhD</a:t>
            </a:r>
            <a:r>
              <a:rPr lang="en-US" sz="2667" baseline="30000">
                <a:solidFill>
                  <a:schemeClr val="accent3">
                    <a:lumMod val="20000"/>
                    <a:lumOff val="80000"/>
                  </a:schemeClr>
                </a:solidFill>
                <a:latin typeface="+mn-lt"/>
              </a:rPr>
              <a:t>2</a:t>
            </a:r>
            <a:r>
              <a:rPr lang="en-US" sz="2667">
                <a:solidFill>
                  <a:schemeClr val="accent3">
                    <a:lumMod val="20000"/>
                    <a:lumOff val="80000"/>
                  </a:schemeClr>
                </a:solidFill>
                <a:latin typeface="+mn-lt"/>
              </a:rPr>
              <a:t>; Frederick Jones, MD, PhD</a:t>
            </a:r>
            <a:r>
              <a:rPr lang="en-US" sz="2667" baseline="30000">
                <a:solidFill>
                  <a:schemeClr val="accent3">
                    <a:lumMod val="20000"/>
                    <a:lumOff val="80000"/>
                  </a:schemeClr>
                </a:solidFill>
                <a:latin typeface="+mn-lt"/>
              </a:rPr>
              <a:t>1,2</a:t>
            </a:r>
          </a:p>
          <a:p>
            <a:pPr algn="ctr" eaLnBrk="1" hangingPunct="1"/>
            <a:r>
              <a:rPr lang="en-US" sz="2667" baseline="30000">
                <a:solidFill>
                  <a:schemeClr val="accent3">
                    <a:lumMod val="20000"/>
                    <a:lumOff val="80000"/>
                  </a:schemeClr>
                </a:solidFill>
                <a:latin typeface="+mn-lt"/>
              </a:rPr>
              <a:t>1</a:t>
            </a:r>
            <a:r>
              <a:rPr lang="en-US" sz="2667">
                <a:solidFill>
                  <a:schemeClr val="accent3">
                    <a:lumMod val="20000"/>
                    <a:lumOff val="80000"/>
                  </a:schemeClr>
                </a:solidFill>
                <a:latin typeface="+mn-lt"/>
              </a:rPr>
              <a:t>University of Affiliation, </a:t>
            </a:r>
            <a:r>
              <a:rPr lang="en-US" sz="2667" baseline="30000">
                <a:solidFill>
                  <a:schemeClr val="accent3">
                    <a:lumMod val="20000"/>
                    <a:lumOff val="80000"/>
                  </a:schemeClr>
                </a:solidFill>
                <a:latin typeface="+mn-lt"/>
              </a:rPr>
              <a:t>2</a:t>
            </a:r>
            <a:r>
              <a:rPr lang="en-US" sz="2667">
                <a:solidFill>
                  <a:schemeClr val="accent3">
                    <a:lumMod val="20000"/>
                    <a:lumOff val="80000"/>
                  </a:schemeClr>
                </a:solidFill>
                <a:latin typeface="+mn-lt"/>
              </a:rPr>
              <a:t>Medical Center of Affiliation</a:t>
            </a:r>
          </a:p>
        </p:txBody>
      </p:sp>
      <p:pic>
        <p:nvPicPr>
          <p:cNvPr id="3" name="Picture 2" descr="A black background with white text&#10;&#10;Description automatically generated with low confidence">
            <a:extLst>
              <a:ext uri="{FF2B5EF4-FFF2-40B4-BE49-F238E27FC236}">
                <a16:creationId xmlns:a16="http://schemas.microsoft.com/office/drawing/2014/main" id="{345EB265-1D00-E9B8-7A52-3D993A1BF8F6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7230"/>
          <a:stretch/>
        </p:blipFill>
        <p:spPr>
          <a:xfrm>
            <a:off x="1066800" y="144220"/>
            <a:ext cx="2235200" cy="2354960"/>
          </a:xfrm>
          <a:prstGeom prst="rect">
            <a:avLst/>
          </a:prstGeom>
        </p:spPr>
      </p:pic>
      <p:pic>
        <p:nvPicPr>
          <p:cNvPr id="4" name="Picture 3" descr="A black background with white text&#10;&#10;Description automatically generated with low confidence">
            <a:extLst>
              <a:ext uri="{FF2B5EF4-FFF2-40B4-BE49-F238E27FC236}">
                <a16:creationId xmlns:a16="http://schemas.microsoft.com/office/drawing/2014/main" id="{1330B9FE-4B5F-AFA1-E288-3DE2B6C10240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7230"/>
          <a:stretch/>
        </p:blipFill>
        <p:spPr>
          <a:xfrm>
            <a:off x="40589200" y="144220"/>
            <a:ext cx="2235200" cy="2354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12518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abac01fd-978b-4680-943e-dc23713cec82" xsi:nil="true"/>
    <FileType xmlns="5f4f87ca-0dba-4a99-b85b-ca99495aba4e" xsi:nil="true"/>
    <lcf76f155ced4ddcb4097134ff3c332f xmlns="5f4f87ca-0dba-4a99-b85b-ca99495aba4e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85091CA06F37C4FA8620137FD09A28E" ma:contentTypeVersion="19" ma:contentTypeDescription="Create a new document." ma:contentTypeScope="" ma:versionID="19eb03c20f23c38e363a4e17113f15ae">
  <xsd:schema xmlns:xsd="http://www.w3.org/2001/XMLSchema" xmlns:xs="http://www.w3.org/2001/XMLSchema" xmlns:p="http://schemas.microsoft.com/office/2006/metadata/properties" xmlns:ns2="5f4f87ca-0dba-4a99-b85b-ca99495aba4e" xmlns:ns3="abac01fd-978b-4680-943e-dc23713cec82" targetNamespace="http://schemas.microsoft.com/office/2006/metadata/properties" ma:root="true" ma:fieldsID="5ff917a037bc0a8a4b946e502ade5e5a" ns2:_="" ns3:_="">
    <xsd:import namespace="5f4f87ca-0dba-4a99-b85b-ca99495aba4e"/>
    <xsd:import namespace="abac01fd-978b-4680-943e-dc23713cec8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LengthInSeconds" minOccurs="0"/>
                <xsd:element ref="ns2:FileType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f4f87ca-0dba-4a99-b85b-ca99495aba4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FileType" ma:index="21" nillable="true" ma:displayName="File Type" ma:format="Thumbnail" ma:internalName="FileTyp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Image Tags" ma:readOnly="false" ma:fieldId="{5cf76f15-5ced-4ddc-b409-7134ff3c332f}" ma:taxonomyMulti="true" ma:sspId="36d04ad4-5571-46ce-96a0-be1b23962f1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5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bac01fd-978b-4680-943e-dc23713cec82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a74fb8c8-4bb2-4bed-96e5-c5b966cc788a}" ma:internalName="TaxCatchAll" ma:showField="CatchAllData" ma:web="abac01fd-978b-4680-943e-dc23713cec8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466C535-A9B1-4958-8A25-61BC965D2AA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D49A9A1-0D17-4775-825F-0A8AEC66A8C9}">
  <ds:schemaRefs>
    <ds:schemaRef ds:uri="5f4f87ca-0dba-4a99-b85b-ca99495aba4e"/>
    <ds:schemaRef ds:uri="abac01fd-978b-4680-943e-dc23713cec82"/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33F4AA9D-A7B1-401B-B9B1-1D7193B04F47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5998</TotalTime>
  <Words>37</Words>
  <Application>Microsoft Office PowerPoint</Application>
  <PresentationFormat>Custom</PresentationFormat>
  <Paragraphs>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Genigraphics LLC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Genigraphics Research Poster Template 44x44</dc:title>
  <dc:creator>Jay Larson</dc:creator>
  <dc:description>Quality poster printing
www.genigraphics.com
1-800-790-4001</dc:description>
  <cp:lastModifiedBy>Kim Durham</cp:lastModifiedBy>
  <cp:revision>77</cp:revision>
  <cp:lastPrinted>2013-02-12T02:21:55Z</cp:lastPrinted>
  <dcterms:created xsi:type="dcterms:W3CDTF">2013-02-10T21:14:48Z</dcterms:created>
  <dcterms:modified xsi:type="dcterms:W3CDTF">2024-03-28T22:40:23Z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0x010100985091CA06F37C4FA8620137FD09A28E</vt:lpwstr>
  </property>
  <property fmtid="{D5CDD505-2E9C-101B-9397-08002B2CF9AE}" pid="3" name="MediaServiceImageTags">
    <vt:lpwstr/>
  </property>
</Properties>
</file>